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2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9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4D77-0D8A-46B9-97ED-296FC9F3968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29DE-D400-4769-B81E-187B80CD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1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4D77-0D8A-46B9-97ED-296FC9F3968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29DE-D400-4769-B81E-187B80CD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7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4D77-0D8A-46B9-97ED-296FC9F3968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29DE-D400-4769-B81E-187B80CD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8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4D77-0D8A-46B9-97ED-296FC9F3968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29DE-D400-4769-B81E-187B80CD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5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4D77-0D8A-46B9-97ED-296FC9F3968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29DE-D400-4769-B81E-187B80CD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4D77-0D8A-46B9-97ED-296FC9F3968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29DE-D400-4769-B81E-187B80CD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2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4D77-0D8A-46B9-97ED-296FC9F3968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29DE-D400-4769-B81E-187B80CD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5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4D77-0D8A-46B9-97ED-296FC9F3968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29DE-D400-4769-B81E-187B80CD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4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4D77-0D8A-46B9-97ED-296FC9F3968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29DE-D400-4769-B81E-187B80CD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5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4D77-0D8A-46B9-97ED-296FC9F3968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29DE-D400-4769-B81E-187B80CD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1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4D77-0D8A-46B9-97ED-296FC9F3968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29DE-D400-4769-B81E-187B80CD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5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4D77-0D8A-46B9-97ED-296FC9F3968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29DE-D400-4769-B81E-187B80CD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53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9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6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3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77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25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35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83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4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80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62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57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99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25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31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03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80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99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0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34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7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14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7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32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7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16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6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88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50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22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69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1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65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43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6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3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2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9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2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SmithBucklin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Tarbox, Heather</dc:creator>
  <cp:lastModifiedBy>Tarbox, Heather</cp:lastModifiedBy>
  <cp:revision>1</cp:revision>
  <dcterms:created xsi:type="dcterms:W3CDTF">2021-11-19T22:32:58Z</dcterms:created>
  <dcterms:modified xsi:type="dcterms:W3CDTF">2021-11-19T22:35:07Z</dcterms:modified>
</cp:coreProperties>
</file>