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5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0FB7-246E-4175-A0C8-02F01103282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ACE7-9BF4-4B24-B071-0078C7E7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5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6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9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7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4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8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2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59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2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5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3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2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4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9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3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62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3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5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3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53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6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7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4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9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Tarbox, Heather</dc:creator>
  <cp:lastModifiedBy>Tarbox, Heather</cp:lastModifiedBy>
  <cp:revision>1</cp:revision>
  <dcterms:created xsi:type="dcterms:W3CDTF">2021-11-19T22:40:13Z</dcterms:created>
  <dcterms:modified xsi:type="dcterms:W3CDTF">2021-11-19T22:41:49Z</dcterms:modified>
</cp:coreProperties>
</file>