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7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8291-C9AF-42C9-B36D-6D5EEE14F8F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741B-58B4-4EC5-848A-8BF6D351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5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9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9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8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8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5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8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1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Tarbox, Heather</dc:creator>
  <cp:lastModifiedBy>Tarbox, Heather</cp:lastModifiedBy>
  <cp:revision>1</cp:revision>
  <dcterms:created xsi:type="dcterms:W3CDTF">2021-11-19T22:49:36Z</dcterms:created>
  <dcterms:modified xsi:type="dcterms:W3CDTF">2021-11-19T22:50:32Z</dcterms:modified>
</cp:coreProperties>
</file>