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2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7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5A4C-7CEF-411F-921B-3E9B8763E27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2D6E-523D-4AF6-8409-0AEF80C2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6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9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6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7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5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1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1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9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0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1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4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16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3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71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76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6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9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5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5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1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9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Tarbox, Heather</dc:creator>
  <cp:lastModifiedBy>Tarbox, Heather</cp:lastModifiedBy>
  <cp:revision>1</cp:revision>
  <dcterms:created xsi:type="dcterms:W3CDTF">2021-11-19T22:46:05Z</dcterms:created>
  <dcterms:modified xsi:type="dcterms:W3CDTF">2021-11-19T22:46:57Z</dcterms:modified>
</cp:coreProperties>
</file>