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1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B2E42-A6AD-E641-9A4A-E7743E103AB6}" type="datetimeFigureOut">
              <a:t>5/21/13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F54F6-3B01-144B-A644-F64058CF03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23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83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0FDA4C-9B4B-A943-96FF-9F54A0B2E41D}" type="datetimeFigureOut"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186C1-CB49-784C-8E81-C9BFA7F6D2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1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0FDA4C-9B4B-A943-96FF-9F54A0B2E41D}" type="datetimeFigureOut"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186C1-CB49-784C-8E81-C9BFA7F6D2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3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64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0FDA4C-9B4B-A943-96FF-9F54A0B2E41D}" type="datetimeFigureOut"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186C1-CB49-784C-8E81-C9BFA7F6D2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6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0FDA4C-9B4B-A943-96FF-9F54A0B2E41D}" type="datetimeFigureOut">
              <a:t>5/21/13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186C1-CB49-784C-8E81-C9BFA7F6D2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0FDA4C-9B4B-A943-96FF-9F54A0B2E41D}" type="datetimeFigureOut">
              <a:t>5/21/13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186C1-CB49-784C-8E81-C9BFA7F6D2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0FDA4C-9B4B-A943-96FF-9F54A0B2E41D}" type="datetimeFigureOut">
              <a:t>5/21/13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186C1-CB49-784C-8E81-C9BFA7F6D2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0FDA4C-9B4B-A943-96FF-9F54A0B2E41D}" type="datetimeFigureOut">
              <a:t>5/21/13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186C1-CB49-784C-8E81-C9BFA7F6D2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6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0FDA4C-9B4B-A943-96FF-9F54A0B2E41D}" type="datetimeFigureOut">
              <a:t>5/21/13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186C1-CB49-784C-8E81-C9BFA7F6D2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1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0FDA4C-9B4B-A943-96FF-9F54A0B2E41D}" type="datetimeFigureOut">
              <a:t>5/21/13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186C1-CB49-784C-8E81-C9BFA7F6D2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1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41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0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74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29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31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20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08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86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20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4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3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4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45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7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3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6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92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93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31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54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93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3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50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00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4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5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9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4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9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2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99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SmithBucklin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Knight</dc:creator>
  <cp:lastModifiedBy>Shannon Knight</cp:lastModifiedBy>
  <cp:revision>3</cp:revision>
  <dcterms:created xsi:type="dcterms:W3CDTF">2013-05-21T20:16:17Z</dcterms:created>
  <dcterms:modified xsi:type="dcterms:W3CDTF">2013-05-21T20:49:21Z</dcterms:modified>
</cp:coreProperties>
</file>