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409" r:id="rId64"/>
    <p:sldId id="410" r:id="rId65"/>
    <p:sldId id="411" r:id="rId66"/>
    <p:sldId id="412" r:id="rId67"/>
    <p:sldId id="413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33" r:id="rId87"/>
    <p:sldId id="434" r:id="rId88"/>
    <p:sldId id="435" r:id="rId89"/>
    <p:sldId id="436" r:id="rId90"/>
    <p:sldId id="437" r:id="rId91"/>
    <p:sldId id="438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5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4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7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1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9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4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4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6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9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4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9F90F-0EEA-46A9-93C7-9DBE8C233C3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8D6C7-67E2-413E-B822-6CE3BF04F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5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72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7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1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58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6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5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96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5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47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14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4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2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44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42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8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6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51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34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2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4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9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61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45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22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69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7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5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23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4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09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24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5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77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0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47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87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79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66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9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0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9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2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677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43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80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41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0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500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979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28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0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473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821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260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0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30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045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9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41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94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5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424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09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381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0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3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070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7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30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54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735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97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3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045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94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771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46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924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45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80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3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3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SmithBucklin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Knight, Shannon</dc:creator>
  <cp:lastModifiedBy>Knight, Shannon</cp:lastModifiedBy>
  <cp:revision>4</cp:revision>
  <dcterms:created xsi:type="dcterms:W3CDTF">2018-05-21T12:59:06Z</dcterms:created>
  <dcterms:modified xsi:type="dcterms:W3CDTF">2018-05-21T13:26:10Z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E5739C19-8EE1-4907-857B-BD3F7E908D46</vt:lpwstr>
  </property>
  <property fmtid="{D5CDD505-2E9C-101B-9397-08002B2CF9AE}" pid="3" name="ArticulatePath">
    <vt:lpwstr>Presentation1</vt:lpwstr>
  </property>
</Properties>
</file>