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5" r:id="rId5"/>
    <p:sldId id="266" r:id="rId6"/>
    <p:sldId id="267" r:id="rId7"/>
    <p:sldId id="269" r:id="rId8"/>
    <p:sldId id="270" r:id="rId9"/>
    <p:sldId id="338" r:id="rId10"/>
    <p:sldId id="274" r:id="rId11"/>
    <p:sldId id="276" r:id="rId12"/>
    <p:sldId id="277" r:id="rId13"/>
    <p:sldId id="278" r:id="rId14"/>
    <p:sldId id="279" r:id="rId15"/>
    <p:sldId id="339" r:id="rId16"/>
    <p:sldId id="283" r:id="rId17"/>
    <p:sldId id="284" r:id="rId18"/>
    <p:sldId id="285" r:id="rId19"/>
    <p:sldId id="286" r:id="rId20"/>
    <p:sldId id="287" r:id="rId21"/>
    <p:sldId id="289" r:id="rId22"/>
    <p:sldId id="290" r:id="rId23"/>
    <p:sldId id="292" r:id="rId24"/>
    <p:sldId id="293" r:id="rId25"/>
    <p:sldId id="295" r:id="rId26"/>
    <p:sldId id="296" r:id="rId27"/>
    <p:sldId id="297" r:id="rId28"/>
    <p:sldId id="298" r:id="rId29"/>
    <p:sldId id="299" r:id="rId30"/>
    <p:sldId id="300" r:id="rId31"/>
    <p:sldId id="340" r:id="rId32"/>
    <p:sldId id="308" r:id="rId33"/>
    <p:sldId id="309" r:id="rId34"/>
    <p:sldId id="310" r:id="rId35"/>
    <p:sldId id="311" r:id="rId36"/>
    <p:sldId id="312" r:id="rId37"/>
    <p:sldId id="313" r:id="rId38"/>
    <p:sldId id="314" r:id="rId39"/>
    <p:sldId id="315" r:id="rId40"/>
    <p:sldId id="316" r:id="rId41"/>
    <p:sldId id="317" r:id="rId42"/>
    <p:sldId id="318" r:id="rId43"/>
    <p:sldId id="319" r:id="rId44"/>
    <p:sldId id="320" r:id="rId45"/>
    <p:sldId id="322" r:id="rId46"/>
    <p:sldId id="323" r:id="rId47"/>
    <p:sldId id="324" r:id="rId48"/>
    <p:sldId id="325" r:id="rId49"/>
    <p:sldId id="328" r:id="rId50"/>
    <p:sldId id="329" r:id="rId51"/>
    <p:sldId id="330" r:id="rId52"/>
    <p:sldId id="331" r:id="rId53"/>
    <p:sldId id="332" r:id="rId54"/>
    <p:sldId id="333" r:id="rId55"/>
  </p:sldIdLst>
  <p:sldSz cx="9144000" cy="6858000" type="screen4x3"/>
  <p:notesSz cx="6858000" cy="9144000"/>
  <p:custDataLst>
    <p:tags r:id="rId5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1770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E7FC-FA41-437A-9419-318E60228417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02A07-EC2B-4871-BB2C-F579F7B8B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137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E7FC-FA41-437A-9419-318E60228417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02A07-EC2B-4871-BB2C-F579F7B8B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97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E7FC-FA41-437A-9419-318E60228417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02A07-EC2B-4871-BB2C-F579F7B8B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36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E7FC-FA41-437A-9419-318E60228417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02A07-EC2B-4871-BB2C-F579F7B8B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946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E7FC-FA41-437A-9419-318E60228417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02A07-EC2B-4871-BB2C-F579F7B8B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670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E7FC-FA41-437A-9419-318E60228417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02A07-EC2B-4871-BB2C-F579F7B8B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086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E7FC-FA41-437A-9419-318E60228417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02A07-EC2B-4871-BB2C-F579F7B8B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652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E7FC-FA41-437A-9419-318E60228417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02A07-EC2B-4871-BB2C-F579F7B8B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53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E7FC-FA41-437A-9419-318E60228417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02A07-EC2B-4871-BB2C-F579F7B8B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78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E7FC-FA41-437A-9419-318E60228417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02A07-EC2B-4871-BB2C-F579F7B8B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50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E7FC-FA41-437A-9419-318E60228417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02A07-EC2B-4871-BB2C-F579F7B8B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900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7E7FC-FA41-437A-9419-318E60228417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02A07-EC2B-4871-BB2C-F579F7B8B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350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2948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9043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9043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9043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9043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9043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5186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9043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9043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9043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9043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90433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90433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9043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9043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90433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90433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90433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65120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06204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01658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9157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90433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99634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24773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34396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94983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17103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7822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42920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02045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74445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2756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90433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4391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60700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03258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40134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99903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22969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9211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7015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63759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1804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90433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88665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61596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71820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69024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8808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9043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9043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9043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8898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5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0</Words>
  <Application>Microsoft Office PowerPoint</Application>
  <PresentationFormat>On-screen Show (4:3)</PresentationFormat>
  <Paragraphs>0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Pulmonologists as the Gatekeepers of Precision Medicine: How Much is Enough Tissue?</dc:title>
  <dc:creator>The France Foundation</dc:creator>
  <cp:lastModifiedBy>Knight, Shannon</cp:lastModifiedBy>
  <cp:revision>8</cp:revision>
  <dcterms:created xsi:type="dcterms:W3CDTF">2016-11-09T15:44:27Z</dcterms:created>
  <dcterms:modified xsi:type="dcterms:W3CDTF">2016-11-15T15:01:20Z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C2E1F068-2C07-4387-9244-02B009827EFC</vt:lpwstr>
  </property>
  <property fmtid="{D5CDD505-2E9C-101B-9397-08002B2CF9AE}" pid="3" name="ArticulatePath">
    <vt:lpwstr>2016_NSCLC_CHEST</vt:lpwstr>
  </property>
</Properties>
</file>