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77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9035-4691-4E0E-836D-A2EFA6D0FE7C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AFB6-8C52-4E38-9B5E-7D46D0963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9035-4691-4E0E-836D-A2EFA6D0FE7C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AFB6-8C52-4E38-9B5E-7D46D0963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3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9035-4691-4E0E-836D-A2EFA6D0FE7C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AFB6-8C52-4E38-9B5E-7D46D0963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9035-4691-4E0E-836D-A2EFA6D0FE7C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AFB6-8C52-4E38-9B5E-7D46D0963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4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9035-4691-4E0E-836D-A2EFA6D0FE7C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AFB6-8C52-4E38-9B5E-7D46D0963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6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9035-4691-4E0E-836D-A2EFA6D0FE7C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AFB6-8C52-4E38-9B5E-7D46D0963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8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9035-4691-4E0E-836D-A2EFA6D0FE7C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AFB6-8C52-4E38-9B5E-7D46D0963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82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9035-4691-4E0E-836D-A2EFA6D0FE7C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AFB6-8C52-4E38-9B5E-7D46D0963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9035-4691-4E0E-836D-A2EFA6D0FE7C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AFB6-8C52-4E38-9B5E-7D46D0963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7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9035-4691-4E0E-836D-A2EFA6D0FE7C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AFB6-8C52-4E38-9B5E-7D46D0963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0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9035-4691-4E0E-836D-A2EFA6D0FE7C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AFB6-8C52-4E38-9B5E-7D46D0963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7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09035-4691-4E0E-836D-A2EFA6D0FE7C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9AFB6-8C52-4E38-9B5E-7D46D0963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4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81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42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42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42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42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42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42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42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42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42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42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42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42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42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42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42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42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42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42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42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42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42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420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420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42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420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420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42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42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42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42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42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42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420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Era in IPF: Coordination of Care</dc:title>
  <dc:creator>The France Foundation</dc:creator>
  <cp:lastModifiedBy>Knight, Shannon</cp:lastModifiedBy>
  <cp:revision>3</cp:revision>
  <dcterms:created xsi:type="dcterms:W3CDTF">2016-11-14T20:55:03Z</dcterms:created>
  <dcterms:modified xsi:type="dcterms:W3CDTF">2016-11-15T14:58:14Z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5E68A692-AA40-430A-BD01-D618F99894CD</vt:lpwstr>
  </property>
  <property fmtid="{D5CDD505-2E9C-101B-9397-08002B2CF9AE}" pid="3" name="ArticulatePath">
    <vt:lpwstr>IPF_Coordination_of_Care</vt:lpwstr>
  </property>
</Properties>
</file>