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99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24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28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7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5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4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3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5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17A6-BA03-4C24-9545-BE52F8100AA7}" type="datetimeFigureOut">
              <a:rPr lang="en-US" smtClean="0"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B085B-43CD-455D-94E3-CD736F68A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1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2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7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2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7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35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30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2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67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04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4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" y="44231"/>
            <a:ext cx="9129094" cy="6813769"/>
          </a:xfrm>
        </p:spPr>
      </p:pic>
    </p:spTree>
    <p:extLst>
      <p:ext uri="{BB962C8B-B14F-4D97-AF65-F5344CB8AC3E}">
        <p14:creationId xmlns:p14="http://schemas.microsoft.com/office/powerpoint/2010/main" val="72858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85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11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9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120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841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99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4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38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17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9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7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6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3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4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SmithBucklin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Burton, Carrie</dc:creator>
  <cp:lastModifiedBy>Burton, Carrie</cp:lastModifiedBy>
  <cp:revision>12</cp:revision>
  <dcterms:created xsi:type="dcterms:W3CDTF">2018-03-26T15:11:15Z</dcterms:created>
  <dcterms:modified xsi:type="dcterms:W3CDTF">2018-03-27T20:16:10Z</dcterms:modified>
</cp:coreProperties>
</file>