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0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86" d="100"/>
          <a:sy n="186" d="100"/>
        </p:scale>
        <p:origin x="-82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6CCF-05A3-46C3-9CE5-2A5998B356CA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8FCE-610B-45C0-B40A-EEAFDA425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64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6CCF-05A3-46C3-9CE5-2A5998B356CA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8FCE-610B-45C0-B40A-EEAFDA425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6CCF-05A3-46C3-9CE5-2A5998B356CA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8FCE-610B-45C0-B40A-EEAFDA425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6CCF-05A3-46C3-9CE5-2A5998B356CA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8FCE-610B-45C0-B40A-EEAFDA425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8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6CCF-05A3-46C3-9CE5-2A5998B356CA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8FCE-610B-45C0-B40A-EEAFDA425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1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6CCF-05A3-46C3-9CE5-2A5998B356CA}" type="datetimeFigureOut">
              <a:rPr lang="en-US" smtClean="0"/>
              <a:t>5/30/17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8FCE-610B-45C0-B40A-EEAFDA425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73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6CCF-05A3-46C3-9CE5-2A5998B356CA}" type="datetimeFigureOut">
              <a:rPr lang="en-US" smtClean="0"/>
              <a:t>5/30/17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8FCE-610B-45C0-B40A-EEAFDA425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86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6CCF-05A3-46C3-9CE5-2A5998B356CA}" type="datetimeFigureOut">
              <a:rPr lang="en-US" smtClean="0"/>
              <a:t>5/30/17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8FCE-610B-45C0-B40A-EEAFDA425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6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6CCF-05A3-46C3-9CE5-2A5998B356CA}" type="datetimeFigureOut">
              <a:rPr lang="en-US" smtClean="0"/>
              <a:t>5/30/17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8FCE-610B-45C0-B40A-EEAFDA425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89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6CCF-05A3-46C3-9CE5-2A5998B356CA}" type="datetimeFigureOut">
              <a:rPr lang="en-US" smtClean="0"/>
              <a:t>5/30/17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8FCE-610B-45C0-B40A-EEAFDA425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82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6CCF-05A3-46C3-9CE5-2A5998B356CA}" type="datetimeFigureOut">
              <a:rPr lang="en-US" smtClean="0"/>
              <a:t>5/30/17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8FCE-610B-45C0-B40A-EEAFDA425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7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96CCF-05A3-46C3-9CE5-2A5998B356CA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28FCE-610B-45C0-B40A-EEAFDA425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2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35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19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52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93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91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05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67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28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57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96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9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03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54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78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40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19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06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38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24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09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47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96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03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01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47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26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49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46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21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16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78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81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Macintosh PowerPoint</Application>
  <PresentationFormat>On-screen Show (4:3)</PresentationFormat>
  <Paragraphs>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Vajdos, Janis</dc:creator>
  <cp:lastModifiedBy>Shannon Knight</cp:lastModifiedBy>
  <cp:revision>2</cp:revision>
  <dcterms:created xsi:type="dcterms:W3CDTF">2017-05-18T15:05:06Z</dcterms:created>
  <dcterms:modified xsi:type="dcterms:W3CDTF">2017-05-30T17:41:54Z</dcterms:modified>
</cp:coreProperties>
</file>