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233" d="100"/>
          <a:sy n="233" d="100"/>
        </p:scale>
        <p:origin x="-104" y="-5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presProps" Target="presProps.xml"/><Relationship Id="rId81" Type="http://schemas.openxmlformats.org/officeDocument/2006/relationships/viewProps" Target="viewProps.xml"/><Relationship Id="rId82" Type="http://schemas.openxmlformats.org/officeDocument/2006/relationships/theme" Target="theme/theme1.xml"/><Relationship Id="rId83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printerSettings" Target="printerSettings/printerSettings1.bin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D0FA8-C350-5044-A26A-938D714CE6D8}" type="datetimeFigureOut">
              <a:t>5/24/17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6ED14-6D99-8943-B07A-B373AE80E5F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501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D0FA8-C350-5044-A26A-938D714CE6D8}" type="datetimeFigureOut">
              <a:t>5/24/17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6ED14-6D99-8943-B07A-B373AE80E5F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0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D0FA8-C350-5044-A26A-938D714CE6D8}" type="datetimeFigureOut">
              <a:t>5/24/17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6ED14-6D99-8943-B07A-B373AE80E5F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061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D0FA8-C350-5044-A26A-938D714CE6D8}" type="datetimeFigureOut">
              <a:t>5/24/17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6ED14-6D99-8943-B07A-B373AE80E5F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18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D0FA8-C350-5044-A26A-938D714CE6D8}" type="datetimeFigureOut">
              <a:t>5/24/17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6ED14-6D99-8943-B07A-B373AE80E5F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D0FA8-C350-5044-A26A-938D714CE6D8}" type="datetimeFigureOut">
              <a:t>5/24/17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6ED14-6D99-8943-B07A-B373AE80E5F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270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D0FA8-C350-5044-A26A-938D714CE6D8}" type="datetimeFigureOut">
              <a:t>5/24/17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6ED14-6D99-8943-B07A-B373AE80E5F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70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D0FA8-C350-5044-A26A-938D714CE6D8}" type="datetimeFigureOut">
              <a:t>5/24/17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6ED14-6D99-8943-B07A-B373AE80E5F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91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D0FA8-C350-5044-A26A-938D714CE6D8}" type="datetimeFigureOut">
              <a:t>5/24/17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6ED14-6D99-8943-B07A-B373AE80E5F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88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D0FA8-C350-5044-A26A-938D714CE6D8}" type="datetimeFigureOut">
              <a:t>5/24/17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6ED14-6D99-8943-B07A-B373AE80E5F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27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D0FA8-C350-5044-A26A-938D714CE6D8}" type="datetimeFigureOut">
              <a:t>5/24/17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6ED14-6D99-8943-B07A-B373AE80E5F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270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D0FA8-C350-5044-A26A-938D714CE6D8}" type="datetimeFigureOut">
              <a:t>5/24/17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6ED14-6D99-8943-B07A-B373AE80E5F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8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0.JP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1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2.JP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3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4.JP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5.JP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6.JP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7.JP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8.JP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0.JP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1.JP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2.JP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3.JP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4.JP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5.JP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6.JP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7.JP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8.JP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0.JP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1.JP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2.JP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3.JP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4.JP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5.JP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6.JP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6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473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62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62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62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62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62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62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62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62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62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62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62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624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624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624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624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624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624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624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624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624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6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62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624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624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624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624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624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624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624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624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624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62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62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624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624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624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624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624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624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624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624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624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62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62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624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624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624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624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6247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6247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624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6247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6247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62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62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6247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6247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6247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6247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6247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6247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6247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6247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6247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62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6247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6247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6247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6247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6247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6247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6247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6247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103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62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62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0</Words>
  <Application>Microsoft Macintosh PowerPoint</Application>
  <PresentationFormat>On-screen Show (16:9)</PresentationFormat>
  <Paragraphs>0</Paragraphs>
  <Slides>77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7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Use or Not Use ICS? The Shifting Paradigm in COPD Treatment</dc:title>
  <dc:subject>COPD</dc:subject>
  <dc:creator>The France Foundation</dc:creator>
  <cp:keywords/>
  <dc:description/>
  <cp:lastModifiedBy>Shannon Knight</cp:lastModifiedBy>
  <cp:revision>5</cp:revision>
  <dcterms:created xsi:type="dcterms:W3CDTF">2017-05-24T19:07:25Z</dcterms:created>
  <dcterms:modified xsi:type="dcterms:W3CDTF">2017-05-24T20:28:38Z</dcterms:modified>
  <cp:category/>
</cp:coreProperties>
</file>