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48" d="100"/>
          <a:sy n="248" d="100"/>
        </p:scale>
        <p:origin x="-104" y="-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67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3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3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8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2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0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5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4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6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DBAC0-F7EC-4E72-8150-7AC63FC27CE4}" type="datetimeFigureOut">
              <a:rPr lang="en-US" smtClean="0"/>
              <a:t>6/1/17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F152C-67D0-4C56-AA08-462E4752B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4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3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3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03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4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26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48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5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37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0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5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2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27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2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41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28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16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62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30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54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76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06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64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11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5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73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7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75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51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8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1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95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32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8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00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72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4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05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70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2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325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19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98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6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7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009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1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02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77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1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1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598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342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2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544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67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196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3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197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62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59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34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489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549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442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265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8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53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25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505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86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027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17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19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411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218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683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11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73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434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37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Macintosh PowerPoint</Application>
  <PresentationFormat>On-screen Show (16:9)</PresentationFormat>
  <Paragraphs>0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Morghan</dc:creator>
  <cp:lastModifiedBy>Shannon Knight</cp:lastModifiedBy>
  <cp:revision>2</cp:revision>
  <dcterms:created xsi:type="dcterms:W3CDTF">2017-05-31T17:44:38Z</dcterms:created>
  <dcterms:modified xsi:type="dcterms:W3CDTF">2017-06-01T13:37:17Z</dcterms:modified>
</cp:coreProperties>
</file>